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4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F"/>
    <a:srgbClr val="DEDEDE"/>
    <a:srgbClr val="25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806" y="108"/>
      </p:cViewPr>
      <p:guideLst>
        <p:guide orient="horz" pos="2404"/>
        <p:guide pos="3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1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49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0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62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24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1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12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09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39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96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08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28FE-3DE8-4791-B23C-5796EE20F37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CFE5F-1E55-48E8-BF6B-34C135FED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2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正方形/長方形 285">
            <a:extLst>
              <a:ext uri="{FF2B5EF4-FFF2-40B4-BE49-F238E27FC236}">
                <a16:creationId xmlns:a16="http://schemas.microsoft.com/office/drawing/2014/main" id="{C27813DA-8A87-12AD-DD4C-089630FADB4C}"/>
              </a:ext>
            </a:extLst>
          </p:cNvPr>
          <p:cNvSpPr/>
          <p:nvPr/>
        </p:nvSpPr>
        <p:spPr>
          <a:xfrm>
            <a:off x="89906" y="89837"/>
            <a:ext cx="10512000" cy="738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11571B-9722-313F-E057-E5FDD9A1A43E}"/>
              </a:ext>
            </a:extLst>
          </p:cNvPr>
          <p:cNvSpPr txBox="1"/>
          <p:nvPr/>
        </p:nvSpPr>
        <p:spPr>
          <a:xfrm>
            <a:off x="3741140" y="3379728"/>
            <a:ext cx="32095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主な取引実績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一部抜粋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グループ会社を含みます。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2714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717</TotalTime>
  <Words>13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美月 萩原</dc:creator>
  <cp:lastModifiedBy>美月 萩原</cp:lastModifiedBy>
  <cp:revision>32</cp:revision>
  <cp:lastPrinted>2023-10-06T11:20:59Z</cp:lastPrinted>
  <dcterms:created xsi:type="dcterms:W3CDTF">2023-09-25T08:39:29Z</dcterms:created>
  <dcterms:modified xsi:type="dcterms:W3CDTF">2023-10-10T01:22:54Z</dcterms:modified>
</cp:coreProperties>
</file>